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77" r:id="rId11"/>
    <p:sldId id="270" r:id="rId12"/>
    <p:sldId id="278" r:id="rId13"/>
    <p:sldId id="279" r:id="rId14"/>
    <p:sldId id="269" r:id="rId15"/>
    <p:sldId id="283" r:id="rId16"/>
    <p:sldId id="282" r:id="rId17"/>
    <p:sldId id="280" r:id="rId18"/>
    <p:sldId id="281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2" autoAdjust="0"/>
    <p:restoredTop sz="88595" autoAdjust="0"/>
  </p:normalViewPr>
  <p:slideViewPr>
    <p:cSldViewPr snapToGrid="0">
      <p:cViewPr varScale="1">
        <p:scale>
          <a:sx n="103" d="100"/>
          <a:sy n="103" d="100"/>
        </p:scale>
        <p:origin x="738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237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244" y="1218341"/>
        <a:ext cx="1368032" cy="1377764"/>
      </dsp:txXfrm>
    </dsp:sp>
    <dsp:sp modelId="{96701B94-0767-49E1-A156-4F40F84BCEA8}">
      <dsp:nvSpPr>
        <dsp:cNvPr id="0" name=""/>
        <dsp:cNvSpPr/>
      </dsp:nvSpPr>
      <dsp:spPr>
        <a:xfrm>
          <a:off x="162841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23" y="1218341"/>
        <a:ext cx="1368032" cy="1377764"/>
      </dsp:txXfrm>
    </dsp:sp>
    <dsp:sp modelId="{A0647606-C1E3-49D0-9CD1-BC294BA38448}">
      <dsp:nvSpPr>
        <dsp:cNvPr id="0" name=""/>
        <dsp:cNvSpPr/>
      </dsp:nvSpPr>
      <dsp:spPr>
        <a:xfrm>
          <a:off x="325459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603" y="1218341"/>
        <a:ext cx="1368032" cy="1377764"/>
      </dsp:txXfrm>
    </dsp:sp>
    <dsp:sp modelId="{3875F102-DA91-4C31-9112-1824E460AD03}">
      <dsp:nvSpPr>
        <dsp:cNvPr id="0" name=""/>
        <dsp:cNvSpPr/>
      </dsp:nvSpPr>
      <dsp:spPr>
        <a:xfrm>
          <a:off x="488077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Correlations</a:t>
          </a:r>
          <a:endParaRPr lang="en-US" sz="1900" kern="1200" dirty="0"/>
        </a:p>
      </dsp:txBody>
      <dsp:txXfrm>
        <a:off x="4954783" y="1218341"/>
        <a:ext cx="1368032" cy="1377764"/>
      </dsp:txXfrm>
    </dsp:sp>
    <dsp:sp modelId="{7C994B2C-9B51-4CB7-B616-2F1182B9422D}">
      <dsp:nvSpPr>
        <dsp:cNvPr id="0" name=""/>
        <dsp:cNvSpPr/>
      </dsp:nvSpPr>
      <dsp:spPr>
        <a:xfrm>
          <a:off x="650695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80963" y="1218341"/>
        <a:ext cx="1368032" cy="1377764"/>
      </dsp:txXfrm>
    </dsp:sp>
    <dsp:sp modelId="{9A981F31-EC91-4D7B-BCC0-8320E0F9C2E6}">
      <dsp:nvSpPr>
        <dsp:cNvPr id="0" name=""/>
        <dsp:cNvSpPr/>
      </dsp:nvSpPr>
      <dsp:spPr>
        <a:xfrm>
          <a:off x="813313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7143" y="1218341"/>
        <a:ext cx="1368032" cy="1377764"/>
      </dsp:txXfrm>
    </dsp:sp>
    <dsp:sp modelId="{72DEADD0-B40B-4144-A329-487E034F8677}">
      <dsp:nvSpPr>
        <dsp:cNvPr id="0" name=""/>
        <dsp:cNvSpPr/>
      </dsp:nvSpPr>
      <dsp:spPr>
        <a:xfrm>
          <a:off x="9759315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3322" y="1218341"/>
        <a:ext cx="1368032" cy="137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28/01/2014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41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516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0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01C27-67D1-46EB-9AD8-47C60D922646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45524-0479-4581-AA2C-C4914E524BE2}" type="datetime1">
              <a:rPr lang="en-US" smtClean="0"/>
              <a:t>1/28/2014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AC8CB-16B0-41DB-944A-BFA3095BBDCB}" type="datetime1">
              <a:rPr lang="en-US" smtClean="0"/>
              <a:t>1/28/2014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31CAF-CA13-4F55-95DD-3D00CC03A2B7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E6403BFC-E579-4F4C-AA69-98AB60DA304A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88423-C3B5-4BBC-8874-3A78EEC5A5BA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C577C-27E0-49B8-8FE6-B079CBA8CD3A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1F32-FA7E-4188-92B4-F1D76EAA519F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122AC417-9D8B-4CD9-961B-B0069E2779DE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wbs_propertyPairs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pid2 INT, </a:t>
                </a:r>
                <a:r>
                  <a:rPr lang="en-US" dirty="0" smtClean="0"/>
                  <a:t>correlation 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pPr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wbs_propertyPairs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Entity </a:t>
            </a:r>
            <a:r>
              <a:rPr lang="en-US" dirty="0"/>
              <a:t>E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with a list </a:t>
            </a:r>
            <a:r>
              <a:rPr lang="en-US" dirty="0"/>
              <a:t>of </a:t>
            </a:r>
            <a:r>
              <a:rPr lang="en-US" dirty="0" smtClean="0"/>
              <a:t>properties $L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($L)</a:t>
            </a:r>
            <a:endParaRPr lang="en-US" dirty="0"/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wbs_PropertyPairs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pPr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Work in Progress / 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Diese Folie weglassen</a:t>
            </a:r>
            <a:endParaRPr lang="de-DE" dirty="0" smtClean="0"/>
          </a:p>
          <a:p>
            <a:r>
              <a:rPr lang="de-DE" dirty="0" smtClean="0"/>
              <a:t>Find </a:t>
            </a:r>
            <a:r>
              <a:rPr lang="de-DE" dirty="0" err="1" smtClean="0"/>
              <a:t>classifier</a:t>
            </a:r>
            <a:r>
              <a:rPr lang="de-DE" dirty="0" smtClean="0"/>
              <a:t> – </a:t>
            </a:r>
            <a:r>
              <a:rPr lang="de-DE" dirty="0" err="1" smtClean="0"/>
              <a:t>generate</a:t>
            </a:r>
            <a:r>
              <a:rPr lang="de-DE" dirty="0" smtClean="0"/>
              <a:t> </a:t>
            </a:r>
            <a:r>
              <a:rPr lang="de-DE" dirty="0" err="1" smtClean="0"/>
              <a:t>tables</a:t>
            </a:r>
            <a:r>
              <a:rPr lang="de-DE" dirty="0" smtClean="0"/>
              <a:t> so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combinations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suggested</a:t>
            </a:r>
            <a:r>
              <a:rPr lang="de-DE" dirty="0" smtClean="0"/>
              <a:t>/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r>
              <a:rPr lang="de-DE" dirty="0" smtClean="0"/>
              <a:t>Find „</a:t>
            </a:r>
            <a:r>
              <a:rPr lang="de-DE" dirty="0" err="1" smtClean="0"/>
              <a:t>misfit</a:t>
            </a:r>
            <a:r>
              <a:rPr lang="de-DE" dirty="0" smtClean="0"/>
              <a:t>“ –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suggestion-engine</a:t>
            </a:r>
            <a:endParaRPr lang="de-DE" dirty="0" smtClean="0"/>
          </a:p>
          <a:p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strategies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modify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>
              <a:lnSpc>
                <a:spcPct val="100000"/>
              </a:lnSpc>
            </a:pPr>
            <a:r>
              <a:rPr lang="de-DE" dirty="0"/>
              <a:t>-</a:t>
            </a:r>
            <a:r>
              <a:rPr lang="de-DE" dirty="0" smtClean="0"/>
              <a:t> </a:t>
            </a:r>
            <a:r>
              <a:rPr lang="de-DE" dirty="0" err="1" smtClean="0"/>
              <a:t>usecase</a:t>
            </a:r>
            <a:r>
              <a:rPr lang="de-DE" dirty="0" smtClean="0"/>
              <a:t>: </a:t>
            </a:r>
            <a:r>
              <a:rPr lang="de-DE" dirty="0" err="1" smtClean="0"/>
              <a:t>decrement</a:t>
            </a:r>
            <a:r>
              <a:rPr lang="de-DE" dirty="0" smtClean="0"/>
              <a:t> rank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approaches</a:t>
            </a:r>
            <a:r>
              <a:rPr lang="de-DE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de-DE" dirty="0" smtClean="0"/>
              <a:t>- </a:t>
            </a:r>
            <a:r>
              <a:rPr lang="de-DE" dirty="0" err="1" smtClean="0"/>
              <a:t>usecase</a:t>
            </a:r>
            <a:r>
              <a:rPr lang="de-DE" dirty="0" smtClean="0"/>
              <a:t>: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regarding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(</a:t>
            </a:r>
            <a:r>
              <a:rPr lang="de-DE" dirty="0" err="1" smtClean="0"/>
              <a:t>ui</a:t>
            </a:r>
            <a:r>
              <a:rPr lang="de-DE" dirty="0" smtClean="0"/>
              <a:t> </a:t>
            </a:r>
            <a:r>
              <a:rPr lang="de-DE" dirty="0" err="1" smtClean="0"/>
              <a:t>challenges</a:t>
            </a:r>
            <a:r>
              <a:rPr lang="de-DE" dirty="0" smtClean="0"/>
              <a:t>)</a:t>
            </a:r>
          </a:p>
          <a:p>
            <a:r>
              <a:rPr lang="de-DE" dirty="0" smtClean="0"/>
              <a:t>Other </a:t>
            </a:r>
            <a:r>
              <a:rPr lang="de-DE" dirty="0" err="1" smtClean="0"/>
              <a:t>challenges</a:t>
            </a:r>
            <a:r>
              <a:rPr lang="de-DE" dirty="0" smtClean="0"/>
              <a:t> / </a:t>
            </a:r>
            <a:r>
              <a:rPr lang="de-DE" dirty="0" err="1" smtClean="0"/>
              <a:t>ideas</a:t>
            </a:r>
            <a:r>
              <a:rPr lang="de-DE" dirty="0" smtClean="0"/>
              <a:t>?!</a:t>
            </a:r>
          </a:p>
          <a:p>
            <a:r>
              <a:rPr lang="de-DE" dirty="0" smtClean="0"/>
              <a:t>-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currently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 (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Goal:</a:t>
            </a:r>
          </a:p>
          <a:p>
            <a:pPr lvl="1"/>
            <a:r>
              <a:rPr lang="de-DE" dirty="0" err="1" smtClean="0"/>
              <a:t>Given</a:t>
            </a:r>
            <a:r>
              <a:rPr lang="de-DE" dirty="0" smtClean="0"/>
              <a:t> a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filter</a:t>
            </a:r>
            <a:r>
              <a:rPr lang="de-DE" dirty="0" smtClean="0"/>
              <a:t> out </a:t>
            </a:r>
            <a:r>
              <a:rPr lang="de-DE" dirty="0" err="1" smtClean="0"/>
              <a:t>those</a:t>
            </a:r>
            <a:r>
              <a:rPr lang="de-DE" dirty="0" smtClean="0"/>
              <a:t> </a:t>
            </a:r>
            <a:r>
              <a:rPr lang="de-DE" dirty="0" err="1" smtClean="0"/>
              <a:t>unlikely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compatible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rest</a:t>
            </a:r>
            <a:endParaRPr lang="de-DE" dirty="0"/>
          </a:p>
          <a:p>
            <a:pPr lvl="1"/>
            <a:endParaRPr lang="de-DE" b="1" dirty="0" smtClean="0"/>
          </a:p>
          <a:p>
            <a:pPr marL="201168" lvl="1" indent="0">
              <a:buNone/>
            </a:pPr>
            <a:r>
              <a:rPr lang="de-DE" sz="2000" b="1" dirty="0" smtClean="0"/>
              <a:t>Approach: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/>
              <a:t>same </a:t>
            </a:r>
            <a:r>
              <a:rPr lang="de-DE" dirty="0" err="1"/>
              <a:t>strategy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utilized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generating</a:t>
            </a:r>
            <a:r>
              <a:rPr lang="de-DE" dirty="0"/>
              <a:t> </a:t>
            </a:r>
            <a:r>
              <a:rPr lang="de-DE" dirty="0" err="1" smtClean="0"/>
              <a:t>suggestions</a:t>
            </a:r>
            <a:endParaRPr lang="de-DE" sz="1800" dirty="0" smtClean="0"/>
          </a:p>
          <a:p>
            <a:pPr lvl="1"/>
            <a:r>
              <a:rPr lang="de-DE" sz="1800" dirty="0" err="1" smtClean="0"/>
              <a:t>Given</a:t>
            </a:r>
            <a:r>
              <a:rPr lang="de-DE" sz="1800" dirty="0" smtClean="0"/>
              <a:t> a </a:t>
            </a:r>
            <a:r>
              <a:rPr lang="de-DE" sz="1800" dirty="0" err="1" smtClean="0"/>
              <a:t>set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r>
              <a:rPr lang="de-DE" sz="1800" dirty="0" smtClean="0"/>
              <a:t> P – </a:t>
            </a:r>
            <a:r>
              <a:rPr lang="de-DE" sz="1800" dirty="0" err="1" smtClean="0"/>
              <a:t>for</a:t>
            </a:r>
            <a:r>
              <a:rPr lang="de-DE" sz="1800" dirty="0" smtClean="0"/>
              <a:t> </a:t>
            </a:r>
            <a:r>
              <a:rPr lang="de-DE" sz="1800" dirty="0" err="1" smtClean="0"/>
              <a:t>every</a:t>
            </a:r>
            <a:r>
              <a:rPr lang="de-DE" sz="1800" dirty="0" smtClean="0"/>
              <a:t> p in x do:</a:t>
            </a:r>
            <a:endParaRPr lang="de-DE" sz="1800" dirty="0"/>
          </a:p>
          <a:p>
            <a:pPr marL="384048" lvl="2" indent="0">
              <a:buNone/>
            </a:pPr>
            <a:r>
              <a:rPr lang="de-DE" dirty="0" smtClean="0"/>
              <a:t>	</a:t>
            </a:r>
            <a:r>
              <a:rPr lang="de-DE" sz="1800" dirty="0" err="1" smtClean="0"/>
              <a:t>If</a:t>
            </a:r>
            <a:r>
              <a:rPr lang="de-DE" sz="1800" dirty="0" smtClean="0"/>
              <a:t>( </a:t>
            </a:r>
            <a:r>
              <a:rPr lang="de-DE" sz="1800" dirty="0" err="1" smtClean="0"/>
              <a:t>computeCorrelation</a:t>
            </a:r>
            <a:r>
              <a:rPr lang="de-DE" sz="1800" dirty="0" smtClean="0"/>
              <a:t>( P-{p}, p ) &lt; </a:t>
            </a:r>
            <a:r>
              <a:rPr lang="de-DE" sz="1800" dirty="0" err="1" smtClean="0"/>
              <a:t>threshold</a:t>
            </a:r>
            <a:r>
              <a:rPr lang="de-DE" sz="1800" dirty="0" smtClean="0"/>
              <a:t> ): </a:t>
            </a:r>
            <a:r>
              <a:rPr lang="de-DE" sz="1800" dirty="0" err="1" smtClean="0"/>
              <a:t>misfits.add</a:t>
            </a:r>
            <a:r>
              <a:rPr lang="de-DE" sz="1800" dirty="0" smtClean="0"/>
              <a:t>( p )</a:t>
            </a:r>
          </a:p>
          <a:p>
            <a:pPr marL="384048" lvl="2" indent="0">
              <a:buNone/>
            </a:pPr>
            <a:endParaRPr lang="de-DE" sz="1800" dirty="0" smtClean="0"/>
          </a:p>
          <a:p>
            <a:pPr marL="201168" lvl="1" indent="0">
              <a:buNone/>
            </a:pPr>
            <a:r>
              <a:rPr lang="de-DE" sz="2000" b="1" dirty="0" err="1" smtClean="0"/>
              <a:t>Use</a:t>
            </a:r>
            <a:r>
              <a:rPr lang="de-DE" sz="2000" b="1" dirty="0" smtClean="0"/>
              <a:t> Case:</a:t>
            </a:r>
          </a:p>
          <a:p>
            <a:pPr lvl="1"/>
            <a:r>
              <a:rPr lang="de-DE" dirty="0" smtClean="0"/>
              <a:t>Alert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he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probably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a </a:t>
            </a:r>
            <a:r>
              <a:rPr lang="de-DE" dirty="0" err="1" smtClean="0"/>
              <a:t>misplaced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item</a:t>
            </a:r>
          </a:p>
          <a:p>
            <a:pPr lvl="1"/>
            <a:r>
              <a:rPr lang="de-DE" dirty="0" smtClean="0"/>
              <a:t>Scan </a:t>
            </a:r>
            <a:r>
              <a:rPr lang="de-DE" dirty="0" err="1" smtClean="0"/>
              <a:t>database</a:t>
            </a:r>
            <a:r>
              <a:rPr lang="de-DE" dirty="0" smtClean="0"/>
              <a:t> </a:t>
            </a:r>
            <a:r>
              <a:rPr lang="de-DE" dirty="0" err="1" smtClean="0"/>
              <a:t>periodically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property</a:t>
            </a:r>
            <a:r>
              <a:rPr lang="de-DE" dirty="0" smtClean="0"/>
              <a:t>-item-</a:t>
            </a:r>
            <a:r>
              <a:rPr lang="de-DE" dirty="0" err="1" smtClean="0"/>
              <a:t>combinations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reviewing</a:t>
            </a:r>
            <a:endParaRPr lang="de-DE" dirty="0" smtClean="0"/>
          </a:p>
          <a:p>
            <a:pPr marL="384048" lvl="2" indent="0">
              <a:buNone/>
            </a:pPr>
            <a:endParaRPr lang="de-DE" sz="1800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1/29/2014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</a:t>
            </a:r>
            <a:r>
              <a:rPr lang="de-DE" dirty="0" smtClean="0"/>
              <a:t>Property</a:t>
            </a:r>
            <a:r>
              <a:rPr lang="de-DE" dirty="0" smtClean="0"/>
              <a:t> </a:t>
            </a:r>
            <a:r>
              <a:rPr lang="de-DE" dirty="0" smtClean="0"/>
              <a:t>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 err="1" smtClean="0"/>
              <a:t>Motivated</a:t>
            </a:r>
            <a:r>
              <a:rPr lang="de-DE" b="1" dirty="0" smtClean="0"/>
              <a:t> </a:t>
            </a:r>
            <a:r>
              <a:rPr lang="de-DE" b="1" dirty="0" err="1" smtClean="0"/>
              <a:t>by</a:t>
            </a:r>
            <a:r>
              <a:rPr lang="de-DE" b="1" dirty="0" smtClean="0"/>
              <a:t> </a:t>
            </a:r>
            <a:r>
              <a:rPr lang="de-DE" b="1" dirty="0" err="1" smtClean="0"/>
              <a:t>possible</a:t>
            </a:r>
            <a:r>
              <a:rPr lang="de-DE" b="1" dirty="0" smtClean="0"/>
              <a:t> </a:t>
            </a:r>
            <a:r>
              <a:rPr lang="de-DE" b="1" dirty="0" err="1" smtClean="0"/>
              <a:t>use</a:t>
            </a:r>
            <a:r>
              <a:rPr lang="de-DE" b="1" dirty="0" smtClean="0"/>
              <a:t> </a:t>
            </a:r>
            <a:r>
              <a:rPr lang="de-DE" b="1" dirty="0" err="1" smtClean="0"/>
              <a:t>cases</a:t>
            </a:r>
            <a:r>
              <a:rPr lang="de-DE" b="1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Use</a:t>
            </a:r>
            <a:r>
              <a:rPr lang="de-DE" dirty="0" smtClean="0"/>
              <a:t> Case 1: </a:t>
            </a: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Use</a:t>
            </a:r>
            <a:r>
              <a:rPr lang="de-DE" dirty="0" smtClean="0"/>
              <a:t> Case 2: </a:t>
            </a:r>
            <a:r>
              <a:rPr lang="de-DE" dirty="0" err="1" smtClean="0"/>
              <a:t>taking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consideration</a:t>
            </a:r>
            <a:endParaRPr lang="de-DE" dirty="0" smtClean="0"/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b="1" dirty="0" err="1" smtClean="0"/>
              <a:t>Strategy</a:t>
            </a:r>
            <a:endParaRPr lang="de-DE" b="1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</a:t>
            </a:r>
            <a:r>
              <a:rPr lang="de-DE" dirty="0" smtClean="0"/>
              <a:t>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column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adjustments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b="1" dirty="0" err="1" smtClean="0"/>
              <a:t>Why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</a:t>
            </a:r>
            <a:r>
              <a:rPr lang="de-DE" dirty="0" smtClean="0"/>
              <a:t>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marL="201168" lvl="1" indent="0">
              <a:lnSpc>
                <a:spcPct val="100000"/>
              </a:lnSpc>
              <a:buNone/>
            </a:pP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r>
              <a:rPr lang="de-DE" dirty="0" smtClean="0">
                <a:cs typeface="Aharoni" panose="02010803020104030203" pitchFamily="2" charset="-79"/>
              </a:rPr>
              <a:t>:</a:t>
            </a:r>
          </a:p>
          <a:p>
            <a:pPr lvl="2">
              <a:lnSpc>
                <a:spcPct val="100000"/>
              </a:lnSpc>
            </a:pPr>
            <a:r>
              <a:rPr lang="de-DE" sz="1800" dirty="0" err="1">
                <a:cs typeface="Aharoni" panose="02010803020104030203" pitchFamily="2" charset="-79"/>
              </a:rPr>
              <a:t>one</a:t>
            </a:r>
            <a:r>
              <a:rPr lang="de-DE" sz="1800" dirty="0">
                <a:cs typeface="Aharoni" panose="02010803020104030203" pitchFamily="2" charset="-79"/>
              </a:rPr>
              <a:t> extra </a:t>
            </a:r>
            <a:r>
              <a:rPr lang="de-DE" sz="1800" dirty="0" err="1">
                <a:cs typeface="Aharoni" panose="02010803020104030203" pitchFamily="2" charset="-79"/>
              </a:rPr>
              <a:t>table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for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each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classifier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with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one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row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for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each</a:t>
            </a:r>
            <a:r>
              <a:rPr lang="de-DE" sz="1800" dirty="0">
                <a:cs typeface="Aharoni" panose="02010803020104030203" pitchFamily="2" charset="-79"/>
              </a:rPr>
              <a:t> </a:t>
            </a:r>
            <a:r>
              <a:rPr lang="de-DE" sz="1800" dirty="0" err="1">
                <a:cs typeface="Aharoni" panose="02010803020104030203" pitchFamily="2" charset="-79"/>
              </a:rPr>
              <a:t>classifier-value-combination</a:t>
            </a:r>
            <a:endParaRPr lang="de-DE" sz="1800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 err="1" smtClean="0"/>
              <a:t>Ideas</a:t>
            </a:r>
            <a:r>
              <a:rPr lang="de-DE" b="1" dirty="0" smtClean="0"/>
              <a:t> on </a:t>
            </a:r>
            <a:r>
              <a:rPr lang="de-DE" b="1" dirty="0" err="1" smtClean="0"/>
              <a:t>identifying</a:t>
            </a:r>
            <a:r>
              <a:rPr lang="de-DE" b="1" dirty="0" smtClean="0"/>
              <a:t> </a:t>
            </a:r>
            <a:r>
              <a:rPr lang="de-DE" b="1" dirty="0" err="1" smtClean="0"/>
              <a:t>useful</a:t>
            </a:r>
            <a:r>
              <a:rPr lang="de-DE" b="1" dirty="0" smtClean="0"/>
              <a:t>/</a:t>
            </a:r>
            <a:r>
              <a:rPr lang="de-DE" b="1" dirty="0" err="1" smtClean="0"/>
              <a:t>good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then</a:t>
            </a:r>
            <a:r>
              <a:rPr lang="de-DE" dirty="0" smtClean="0"/>
              <a:t> </a:t>
            </a:r>
            <a:r>
              <a:rPr lang="de-DE" dirty="0" err="1" smtClean="0"/>
              <a:t>others</a:t>
            </a:r>
            <a:endParaRPr lang="de-DE" dirty="0" smtClean="0"/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1/29/2014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2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1800" dirty="0" err="1" smtClean="0"/>
              <a:t>Only</a:t>
            </a:r>
            <a:r>
              <a:rPr lang="de-DE" sz="1800" dirty="0" smtClean="0"/>
              <a:t> </a:t>
            </a:r>
            <a:r>
              <a:rPr lang="de-DE" sz="1800" dirty="0" err="1" smtClean="0"/>
              <a:t>consider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r>
              <a:rPr lang="de-DE" sz="1800" dirty="0" smtClean="0"/>
              <a:t> </a:t>
            </a:r>
            <a:r>
              <a:rPr lang="de-DE" sz="1800" dirty="0" err="1" smtClean="0"/>
              <a:t>with</a:t>
            </a:r>
            <a:r>
              <a:rPr lang="de-DE" sz="1800" dirty="0" smtClean="0"/>
              <a:t> </a:t>
            </a:r>
            <a:r>
              <a:rPr lang="de-DE" sz="1800" dirty="0" err="1" smtClean="0"/>
              <a:t>datatype:item</a:t>
            </a:r>
            <a:endParaRPr lang="de-DE" sz="1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1800" dirty="0" smtClean="0"/>
              <a:t>Find </a:t>
            </a:r>
            <a:r>
              <a:rPr lang="de-DE" sz="1800" dirty="0" err="1" smtClean="0"/>
              <a:t>the</a:t>
            </a:r>
            <a:r>
              <a:rPr lang="de-DE" sz="1800" dirty="0" smtClean="0"/>
              <a:t> 10 </a:t>
            </a:r>
            <a:r>
              <a:rPr lang="de-DE" sz="1800" dirty="0" err="1" smtClean="0"/>
              <a:t>most</a:t>
            </a:r>
            <a:r>
              <a:rPr lang="de-DE" sz="1800" dirty="0" smtClean="0"/>
              <a:t> </a:t>
            </a:r>
            <a:r>
              <a:rPr lang="de-DE" sz="1800" dirty="0" err="1" smtClean="0"/>
              <a:t>frequently</a:t>
            </a:r>
            <a:r>
              <a:rPr lang="de-DE" sz="1800" dirty="0" smtClean="0"/>
              <a:t> </a:t>
            </a:r>
            <a:r>
              <a:rPr lang="de-DE" sz="1800" dirty="0" err="1" smtClean="0"/>
              <a:t>used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800" dirty="0" smtClean="0"/>
              <a:t>Rate </a:t>
            </a:r>
            <a:r>
              <a:rPr lang="de-DE" sz="1800" dirty="0" err="1" smtClean="0"/>
              <a:t>every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property</a:t>
            </a:r>
            <a:r>
              <a:rPr lang="de-DE" sz="1800" dirty="0" smtClean="0"/>
              <a:t> p </a:t>
            </a:r>
            <a:r>
              <a:rPr lang="de-DE" sz="1800" dirty="0" err="1" smtClean="0"/>
              <a:t>as</a:t>
            </a:r>
            <a:r>
              <a:rPr lang="de-DE" sz="1800" dirty="0" smtClean="0"/>
              <a:t> </a:t>
            </a:r>
            <a:r>
              <a:rPr lang="de-DE" sz="1800" dirty="0" err="1" smtClean="0"/>
              <a:t>follows</a:t>
            </a:r>
            <a:r>
              <a:rPr lang="de-DE" sz="1800" dirty="0" smtClean="0"/>
              <a:t>:</a:t>
            </a:r>
          </a:p>
          <a:p>
            <a:pPr marL="201168" lvl="1" indent="0">
              <a:buNone/>
            </a:pPr>
            <a:r>
              <a:rPr lang="de-DE" dirty="0" err="1" smtClean="0"/>
              <a:t>Suggestions</a:t>
            </a:r>
            <a:r>
              <a:rPr lang="de-DE" dirty="0" smtClean="0"/>
              <a:t> = []</a:t>
            </a:r>
          </a:p>
          <a:p>
            <a:pPr marL="201168" lvl="1" indent="0">
              <a:buNone/>
            </a:pPr>
            <a:r>
              <a:rPr lang="de-DE" dirty="0"/>
              <a:t>	</a:t>
            </a: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p (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)</a:t>
            </a:r>
          </a:p>
          <a:p>
            <a:pPr marL="201168" lvl="1" indent="0">
              <a:buNone/>
            </a:pPr>
            <a:r>
              <a:rPr lang="de-DE" dirty="0"/>
              <a:t>	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do:</a:t>
            </a:r>
          </a:p>
          <a:p>
            <a:pPr marL="201168" lvl="1" indent="0">
              <a:buNone/>
            </a:pPr>
            <a:r>
              <a:rPr lang="de-DE" dirty="0"/>
              <a:t>	</a:t>
            </a:r>
            <a:r>
              <a:rPr lang="de-DE" dirty="0" smtClean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a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appears</a:t>
            </a:r>
            <a:r>
              <a:rPr lang="de-DE" dirty="0" smtClean="0"/>
              <a:t> </a:t>
            </a:r>
            <a:r>
              <a:rPr lang="de-DE" dirty="0" smtClean="0"/>
              <a:t>in &gt; 50</a:t>
            </a:r>
            <a:r>
              <a:rPr lang="de-DE" dirty="0" smtClean="0"/>
              <a:t>%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members</a:t>
            </a:r>
            <a:r>
              <a:rPr lang="de-DE" dirty="0" smtClean="0"/>
              <a:t>: </a:t>
            </a:r>
            <a:r>
              <a:rPr lang="de-DE" dirty="0" err="1" smtClean="0"/>
              <a:t>Suggestions.add</a:t>
            </a:r>
            <a:r>
              <a:rPr lang="de-DE" dirty="0" smtClean="0"/>
              <a:t>(</a:t>
            </a:r>
            <a:r>
              <a:rPr lang="de-DE" dirty="0" err="1" smtClean="0"/>
              <a:t>property</a:t>
            </a:r>
            <a:r>
              <a:rPr lang="de-DE" dirty="0" smtClean="0"/>
              <a:t>)</a:t>
            </a:r>
          </a:p>
          <a:p>
            <a:pPr marL="201168" lvl="1" indent="0">
              <a:buNone/>
            </a:pPr>
            <a:r>
              <a:rPr lang="de-DE" dirty="0"/>
              <a:t>	</a:t>
            </a:r>
            <a:r>
              <a:rPr lang="de-DE" dirty="0" err="1" smtClean="0"/>
              <a:t>If</a:t>
            </a:r>
            <a:r>
              <a:rPr lang="de-DE" dirty="0" smtClean="0"/>
              <a:t> a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/>
              <a:t>&gt;</a:t>
            </a:r>
            <a:r>
              <a:rPr lang="de-DE" dirty="0" smtClean="0"/>
              <a:t> </a:t>
            </a:r>
            <a:r>
              <a:rPr lang="de-DE" dirty="0" smtClean="0"/>
              <a:t>30% </a:t>
            </a:r>
            <a:r>
              <a:rPr lang="de-DE" dirty="0" err="1" smtClean="0"/>
              <a:t>of</a:t>
            </a:r>
            <a:r>
              <a:rPr lang="de-DE" dirty="0" smtClean="0"/>
              <a:t> all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described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p: </a:t>
            </a:r>
            <a:r>
              <a:rPr lang="de-DE" dirty="0" err="1" smtClean="0"/>
              <a:t>Suggestions.remove</a:t>
            </a:r>
            <a:r>
              <a:rPr lang="de-DE" dirty="0" smtClean="0"/>
              <a:t>(</a:t>
            </a:r>
            <a:r>
              <a:rPr lang="de-DE" dirty="0" err="1" smtClean="0"/>
              <a:t>property</a:t>
            </a:r>
            <a:r>
              <a:rPr lang="de-DE" dirty="0" smtClean="0"/>
              <a:t>)</a:t>
            </a:r>
          </a:p>
          <a:p>
            <a:pPr marL="201168" lvl="1" indent="0">
              <a:buNone/>
            </a:pPr>
            <a:r>
              <a:rPr lang="de-DE" dirty="0"/>
              <a:t>	</a:t>
            </a:r>
            <a:r>
              <a:rPr lang="de-DE" dirty="0" smtClean="0"/>
              <a:t>Rating = </a:t>
            </a:r>
            <a:r>
              <a:rPr lang="de-DE" dirty="0" err="1" smtClean="0"/>
              <a:t>len</a:t>
            </a:r>
            <a:r>
              <a:rPr lang="de-DE" dirty="0" smtClean="0"/>
              <a:t>(</a:t>
            </a:r>
            <a:r>
              <a:rPr lang="de-DE" dirty="0" err="1" smtClean="0"/>
              <a:t>Suggestions</a:t>
            </a:r>
            <a:r>
              <a:rPr lang="de-DE" dirty="0" smtClean="0"/>
              <a:t>)</a:t>
            </a:r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Compare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potential </a:t>
            </a:r>
            <a:r>
              <a:rPr lang="de-DE" dirty="0" err="1" smtClean="0"/>
              <a:t>classifiers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rating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rating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Finding</a:t>
            </a:r>
            <a:r>
              <a:rPr lang="de-DE" b="1" dirty="0" smtClean="0"/>
              <a:t> </a:t>
            </a:r>
            <a:r>
              <a:rPr lang="de-DE" b="1" dirty="0" err="1" smtClean="0"/>
              <a:t>good</a:t>
            </a:r>
            <a:r>
              <a:rPr lang="de-DE" b="1" dirty="0" smtClean="0"/>
              <a:t> </a:t>
            </a:r>
            <a:r>
              <a:rPr lang="de-DE" b="1" dirty="0" err="1" smtClean="0"/>
              <a:t>representatives</a:t>
            </a:r>
            <a:r>
              <a:rPr lang="de-DE" b="1" dirty="0" smtClean="0"/>
              <a:t> </a:t>
            </a:r>
            <a:r>
              <a:rPr lang="de-DE" b="1" dirty="0" err="1" smtClean="0"/>
              <a:t>for</a:t>
            </a:r>
            <a:r>
              <a:rPr lang="de-DE" b="1" dirty="0" smtClean="0"/>
              <a:t> </a:t>
            </a:r>
            <a:r>
              <a:rPr lang="de-DE" b="1" dirty="0" err="1" smtClean="0"/>
              <a:t>classes</a:t>
            </a:r>
            <a:r>
              <a:rPr lang="de-DE" b="1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r>
              <a:rPr lang="de-DE" b="1" dirty="0" err="1" smtClean="0"/>
              <a:t>When</a:t>
            </a:r>
            <a:r>
              <a:rPr lang="de-DE" b="1" dirty="0" smtClean="0"/>
              <a:t> an item </a:t>
            </a:r>
            <a:r>
              <a:rPr lang="de-DE" b="1" dirty="0" err="1" smtClean="0"/>
              <a:t>is</a:t>
            </a:r>
            <a:r>
              <a:rPr lang="de-DE" b="1" dirty="0" smtClean="0"/>
              <a:t> </a:t>
            </a:r>
            <a:r>
              <a:rPr lang="de-DE" b="1" dirty="0" err="1" smtClean="0"/>
              <a:t>being</a:t>
            </a:r>
            <a:r>
              <a:rPr lang="de-DE" b="1" dirty="0" smtClean="0"/>
              <a:t> </a:t>
            </a:r>
            <a:r>
              <a:rPr lang="de-DE" b="1" dirty="0" err="1" smtClean="0"/>
              <a:t>edited</a:t>
            </a:r>
            <a:r>
              <a:rPr lang="de-DE" b="1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8DFC0-7B20-492B-9232-DE8C9DDB6E22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? 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?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817E9-A839-4D9A-BE09-AD56F1F77D6C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(Liste v Aufgaben)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initial </a:t>
            </a:r>
            <a:r>
              <a:rPr lang="de-DE" dirty="0" err="1" smtClean="0"/>
              <a:t>tasks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01D9F-F13D-4791-B97C-3E7A86A45007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PubSubHubub</a:t>
            </a:r>
            <a:r>
              <a:rPr lang="de-DE" dirty="0" smtClean="0"/>
              <a:t> </a:t>
            </a:r>
          </a:p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5309-266B-4A9E-8818-B51C485C5C88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4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Gerrit, Labs, Accounts, </a:t>
            </a:r>
            <a:r>
              <a:rPr lang="de-DE" dirty="0" err="1" smtClean="0"/>
              <a:t>waiting</a:t>
            </a:r>
            <a:r>
              <a:rPr lang="de-DE" dirty="0" smtClean="0"/>
              <a:t> time, </a:t>
            </a:r>
            <a:r>
              <a:rPr lang="de-DE" dirty="0" err="1" smtClean="0"/>
              <a:t>review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, </a:t>
            </a:r>
            <a:r>
              <a:rPr lang="de-DE" dirty="0" err="1" smtClean="0"/>
              <a:t>architecture</a:t>
            </a:r>
            <a:r>
              <a:rPr lang="de-DE" dirty="0" smtClean="0"/>
              <a:t>…</a:t>
            </a:r>
          </a:p>
          <a:p>
            <a:endParaRPr lang="de-DE" dirty="0"/>
          </a:p>
          <a:p>
            <a:r>
              <a:rPr lang="de-DE" dirty="0" smtClean="0"/>
              <a:t>Mailing List (</a:t>
            </a:r>
            <a:r>
              <a:rPr lang="de-DE" dirty="0" err="1" smtClean="0"/>
              <a:t>active</a:t>
            </a:r>
            <a:r>
              <a:rPr lang="de-DE" dirty="0" smtClean="0"/>
              <a:t> </a:t>
            </a:r>
            <a:r>
              <a:rPr lang="de-DE" dirty="0" err="1" smtClean="0"/>
              <a:t>community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AD32-3CF7-4A6D-A56A-4FD051C29FFA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834E-E8DD-437E-9A3F-724A54F521A2}" type="datetime1">
              <a:rPr lang="en-US" smtClean="0"/>
              <a:t>1/28/2014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Property 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r>
              <a:rPr lang="de-DE" dirty="0" smtClean="0"/>
              <a:t>Rapid </a:t>
            </a:r>
            <a:r>
              <a:rPr lang="de-DE" dirty="0" err="1" smtClean="0"/>
              <a:t>Prototyping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r>
              <a:rPr lang="de-DE" dirty="0" smtClean="0"/>
              <a:t> (+ personal </a:t>
            </a:r>
            <a:r>
              <a:rPr lang="de-DE" dirty="0" err="1" smtClean="0"/>
              <a:t>meetings</a:t>
            </a:r>
            <a:r>
              <a:rPr lang="de-DE" dirty="0" smtClean="0"/>
              <a:t>) 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  <a:r>
              <a:rPr lang="de-DE" dirty="0" smtClean="0"/>
              <a:t> instant </a:t>
            </a:r>
            <a:r>
              <a:rPr lang="de-DE" dirty="0" err="1" smtClean="0"/>
              <a:t>review</a:t>
            </a:r>
            <a:r>
              <a:rPr lang="de-DE" dirty="0" smtClean="0">
                <a:sym typeface="Wingdings" panose="05000000000000000000" pitchFamily="2" charset="2"/>
              </a:rPr>
              <a:t></a:t>
            </a:r>
            <a:r>
              <a:rPr lang="de-DE" dirty="0" smtClean="0"/>
              <a:t> </a:t>
            </a:r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 smtClean="0"/>
          </a:p>
          <a:p>
            <a:r>
              <a:rPr lang="de-DE" dirty="0" smtClean="0"/>
              <a:t>3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r>
              <a:rPr lang="de-DE" dirty="0" smtClean="0"/>
              <a:t>: Lydia (</a:t>
            </a:r>
            <a:r>
              <a:rPr lang="de-DE" dirty="0" err="1" smtClean="0"/>
              <a:t>Product</a:t>
            </a:r>
            <a:r>
              <a:rPr lang="de-DE" dirty="0" smtClean="0"/>
              <a:t> Manager), Daniel (Developer) </a:t>
            </a:r>
            <a:r>
              <a:rPr lang="de-DE" dirty="0" err="1" smtClean="0"/>
              <a:t>and</a:t>
            </a:r>
            <a:r>
              <a:rPr lang="de-DE" dirty="0" smtClean="0"/>
              <a:t> Abraham (Project Manager)</a:t>
            </a:r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DE1F1-5022-4F0F-97DD-C5BFA7D7F2D0}" type="datetime1">
              <a:rPr lang="en-US" smtClean="0"/>
              <a:pPr/>
              <a:t>1/28/2014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Mögliche Vorschlagstypen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  </a:t>
            </a:r>
            <a:r>
              <a:rPr lang="de-DE" dirty="0" err="1" smtClean="0"/>
              <a:t>Existing</a:t>
            </a:r>
            <a:r>
              <a:rPr lang="de-DE" dirty="0" smtClean="0"/>
              <a:t> Item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marL="0" indent="0">
              <a:buNone/>
            </a:pPr>
            <a:r>
              <a:rPr lang="de-DE" dirty="0"/>
              <a:t>   </a:t>
            </a:r>
            <a:r>
              <a:rPr lang="de-DE" dirty="0" smtClean="0"/>
              <a:t>Empty </a:t>
            </a:r>
            <a:r>
              <a:rPr lang="de-DE" dirty="0"/>
              <a:t>Item (</a:t>
            </a:r>
            <a:r>
              <a:rPr lang="de-DE" dirty="0" err="1"/>
              <a:t>new</a:t>
            </a:r>
            <a:r>
              <a:rPr lang="de-DE" dirty="0"/>
              <a:t> Item) – </a:t>
            </a:r>
            <a:r>
              <a:rPr lang="de-DE" dirty="0" err="1"/>
              <a:t>task</a:t>
            </a:r>
            <a:r>
              <a:rPr lang="de-DE" dirty="0"/>
              <a:t> : find </a:t>
            </a:r>
            <a:r>
              <a:rPr lang="de-DE" dirty="0" err="1"/>
              <a:t>frequently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 smtClean="0"/>
              <a:t>classifiers</a:t>
            </a:r>
            <a:endParaRPr lang="de-DE" dirty="0" smtClean="0"/>
          </a:p>
          <a:p>
            <a:r>
              <a:rPr lang="de-DE" dirty="0" smtClean="0"/>
              <a:t>More </a:t>
            </a:r>
            <a:r>
              <a:rPr lang="de-DE" dirty="0" err="1" smtClean="0"/>
              <a:t>detailed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(</a:t>
            </a:r>
            <a:r>
              <a:rPr lang="de-DE" dirty="0" err="1" smtClean="0"/>
              <a:t>values</a:t>
            </a:r>
            <a:r>
              <a:rPr lang="de-DE" dirty="0" smtClean="0"/>
              <a:t>, </a:t>
            </a:r>
            <a:r>
              <a:rPr lang="de-DE" dirty="0" err="1" smtClean="0"/>
              <a:t>qualifier</a:t>
            </a:r>
            <a:r>
              <a:rPr lang="de-DE" dirty="0"/>
              <a:t> </a:t>
            </a:r>
            <a:r>
              <a:rPr lang="de-DE" dirty="0" smtClean="0"/>
              <a:t>etc.)</a:t>
            </a:r>
            <a:endParaRPr lang="en-US" dirty="0"/>
          </a:p>
          <a:p>
            <a:r>
              <a:rPr lang="de-DE" dirty="0" err="1" smtClean="0"/>
              <a:t>Suggest</a:t>
            </a:r>
            <a:r>
              <a:rPr lang="de-DE" dirty="0" smtClean="0"/>
              <a:t> </a:t>
            </a:r>
            <a:r>
              <a:rPr lang="de-DE" dirty="0" err="1" smtClean="0"/>
              <a:t>misfits</a:t>
            </a:r>
            <a:endParaRPr lang="de-DE" dirty="0" smtClean="0"/>
          </a:p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1/28/2014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883</Words>
  <Application>Microsoft Office PowerPoint</Application>
  <PresentationFormat>Breitbild</PresentationFormat>
  <Paragraphs>241</Paragraphs>
  <Slides>19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Aharoni</vt:lpstr>
      <vt:lpstr>Arial</vt:lpstr>
      <vt:lpstr>Calibri</vt:lpstr>
      <vt:lpstr>Cambria Math</vt:lpstr>
      <vt:lpstr>Consolas</vt:lpstr>
      <vt:lpstr>Neo Sans Std</vt:lpstr>
      <vt:lpstr>Wingdings</vt:lpstr>
      <vt:lpstr>powerpoint_hpi_cgs_wide</vt:lpstr>
      <vt:lpstr>Wikidata.lib</vt:lpstr>
      <vt:lpstr>Agenda</vt:lpstr>
      <vt:lpstr>Wikidata</vt:lpstr>
      <vt:lpstr>Improve it(Liste v Aufgaben)</vt:lpstr>
      <vt:lpstr>Projects</vt:lpstr>
      <vt:lpstr>Meta meta meta</vt:lpstr>
      <vt:lpstr>Demo</vt:lpstr>
      <vt:lpstr>Property Process</vt:lpstr>
      <vt:lpstr>Mögliche Vorschlagstypen</vt:lpstr>
      <vt:lpstr>Workflow</vt:lpstr>
      <vt:lpstr>Workflow</vt:lpstr>
      <vt:lpstr>Workflow</vt:lpstr>
      <vt:lpstr>Workflow</vt:lpstr>
      <vt:lpstr>Work in Progress / Future Plans</vt:lpstr>
      <vt:lpstr>Finding “Misfits“</vt:lpstr>
      <vt:lpstr>Adjust Property Ranking</vt:lpstr>
      <vt:lpstr>Classifiers</vt:lpstr>
      <vt:lpstr>Algorithm for finding Classifiers</vt:lpstr>
      <vt:lpstr>Finding Examples / Representatives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moritz.finke@student.hpi.uni-potsdam.de</cp:lastModifiedBy>
  <cp:revision>84</cp:revision>
  <dcterms:created xsi:type="dcterms:W3CDTF">2014-01-22T15:15:36Z</dcterms:created>
  <dcterms:modified xsi:type="dcterms:W3CDTF">2014-01-29T02:43:04Z</dcterms:modified>
</cp:coreProperties>
</file>

<file path=docProps/thumbnail.jpeg>
</file>